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302B3-0966-426A-902A-7FED2B337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6EF9E7-806C-4D96-AB20-0BDBC9B84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20D4B0-B9F8-4B46-9B8D-38108DA70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7FD290-55AE-4DBA-B1BC-F4373C70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B160E7-1477-4D77-91E8-452D0A02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81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301B9-D07D-4EA6-ADC8-95846CA58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A642B1-ACCB-4FED-94A6-FF9585889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21D726-25B6-4090-80FA-64909E08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3F7A74-DA38-412E-9DBC-0B51BA65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910759-81BF-41A1-A76D-BF9F2497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10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654495-6F74-4121-89DB-2A2DD0D95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5C7618-724F-4BB2-B292-D6F05D20F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261250-70ED-407B-8D4F-C641EEC1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DA7F4-31C8-482F-8626-7D9DD892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357FDB-A590-4859-A480-F9BD85E0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12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300DA-B27E-47A2-8D8F-EB5D97968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829B05-EC18-452E-8B99-008EF122F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F9B302-D2F3-4CDF-9FCD-1CC90F3C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E6DEB6-B8B3-4DC7-B012-A8BB6440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18B96C-F90C-485F-A102-C2F26C06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90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A4EAA-5A8C-4727-A66F-6A700B5F6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D27E8B-A244-4813-9F1F-6C2DF3AB2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E9E208-B599-4456-81FA-6624A691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E8ACBE-4D82-44FF-9B65-BF972A300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EF0576-92B7-4ABC-A8F5-C0CD17BF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92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EBB0E4-08AE-47F0-BE49-3EF05027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5E6BF2-2512-4FE7-B23C-DDEA76D01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F73A85-17D6-4941-B2DC-CA19FAA90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C8B233-D933-4398-B187-79236550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AF5CFD-3BA7-46FF-BE2F-494F3BE9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F89EF0-FF2B-4B65-A4A9-82CF6DC1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5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5CA4E-F799-4933-A9E0-777DF6432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AE4F40-32AC-4212-B37F-0485F71AE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4894D8-5914-4605-A4E1-C147E22E0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B1ECB65-4232-445F-B2BC-780D30F902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34254E5-6E81-4F3F-B8F8-1A478BEA6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466981-7DB7-40FC-91EC-CF39C512A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ADA27-5673-4A4F-AA92-11717C8F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846F3A-241A-46FB-BBDC-5945ED39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17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A481A-9545-4E19-B275-1B074FC04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8CEF43-CB6F-4138-A1A3-B132610BA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0D76A4-66A8-4538-AD7E-A1D786AD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29C38F-558A-4FD0-992E-4B8BB7E9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68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D18A1F-18E6-4DBB-A41E-767E97264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D3597B-B7D9-4E66-8288-CF60AEFB5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449310-EB17-4B4E-896D-841E2BDB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97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224F63-1106-4A92-B44D-7075304E9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9AA301-777D-47A7-930C-C8FE6EE80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FAAE67-C048-41E8-B391-6E88312C2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321CB1-0A59-4852-B8FB-A46E3202E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A518E-DA83-4A17-B931-993D143C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39786E-30E6-46E3-A66C-D7721567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08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93A1F-50B3-43D9-BA79-1C2B801C4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BE8BD1-AD06-4FB2-8B22-7D8833C94E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899831-811D-42A1-8B22-45B58659E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C3A927-9DF9-4961-A34E-10C2DE0BC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95571F-24D2-431F-B298-57A60A1C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C61E3A-27DF-4241-980E-E5DF14C6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67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772FB45-9B0B-473B-9079-F6968BA4A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AEB23E-5AF2-412A-B063-210ED15E2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6AF9F4-4630-455F-AAED-02C74ECAC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39DCC-083C-4288-A483-5157795F2FE1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35572D-834F-40CD-8140-EC7B623AC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027826-B75A-4985-AA9B-26C9B1B93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A726-796E-4BF1-A7A5-CBB66B4B7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9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B1B4E-DA37-4A6F-852B-0AAEC2CBA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0710" y="86050"/>
            <a:ext cx="6248238" cy="684540"/>
          </a:xfrm>
        </p:spPr>
        <p:txBody>
          <a:bodyPr>
            <a:normAutofit fontScale="90000"/>
          </a:bodyPr>
          <a:lstStyle/>
          <a:p>
            <a:r>
              <a:rPr kumimoji="1" lang="ja-JP" altLang="en-US" sz="1400" b="1" dirty="0"/>
              <a:t>所持している計測ツール用アプリ①～④のどれかから、</a:t>
            </a:r>
            <a:br>
              <a:rPr kumimoji="1" lang="en-US" altLang="ja-JP" sz="1400" b="1" dirty="0"/>
            </a:br>
            <a:r>
              <a:rPr kumimoji="1" lang="ja-JP" altLang="en-US" sz="1400" b="1" dirty="0"/>
              <a:t>イントールされたサブツール「</a:t>
            </a:r>
            <a:r>
              <a:rPr lang="en-US" altLang="ja-JP" sz="1400" b="1" dirty="0"/>
              <a:t>Health Planet</a:t>
            </a:r>
            <a:r>
              <a:rPr lang="ja-JP" altLang="en-US" sz="1400" b="1" dirty="0"/>
              <a:t>」へ歩数データがとりこまれると</a:t>
            </a:r>
            <a:br>
              <a:rPr lang="en-US" altLang="ja-JP" sz="1400" b="1" dirty="0"/>
            </a:br>
            <a:r>
              <a:rPr lang="ja-JP" altLang="en-US" sz="1400" b="1" dirty="0"/>
              <a:t>管理ツールの「からだカルテ」で集計されます。</a:t>
            </a:r>
            <a:endParaRPr kumimoji="1" lang="ja-JP" altLang="en-US" sz="1400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143FF75-F32D-4561-B7D2-84ADBADED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2" t="-1" r="5087" b="1107"/>
          <a:stretch/>
        </p:blipFill>
        <p:spPr>
          <a:xfrm>
            <a:off x="5471804" y="4190950"/>
            <a:ext cx="1289811" cy="2420893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F6B96FE8-4F5D-4518-B3E8-FFCDF5567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2637" y="3857865"/>
            <a:ext cx="3734312" cy="204352"/>
          </a:xfrm>
        </p:spPr>
        <p:txBody>
          <a:bodyPr>
            <a:noAutofit/>
          </a:bodyPr>
          <a:lstStyle/>
          <a:p>
            <a:r>
              <a:rPr lang="ja-JP" altLang="en-US" sz="1200" dirty="0"/>
              <a:t>データ連携</a:t>
            </a:r>
            <a:r>
              <a:rPr kumimoji="1" lang="ja-JP" altLang="en-US" sz="1200" dirty="0"/>
              <a:t>ツール　</a:t>
            </a:r>
            <a:r>
              <a:rPr lang="en-US" altLang="ja-JP" sz="1200" dirty="0"/>
              <a:t>Health Planet </a:t>
            </a:r>
            <a:r>
              <a:rPr lang="ja-JP" altLang="en-US" sz="1200" dirty="0"/>
              <a:t>アプリ</a:t>
            </a:r>
            <a:endParaRPr kumimoji="1" lang="en-US" altLang="ja-JP" sz="12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00E2950-859F-41BA-8FBF-BC0942A05C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6781" y="4842827"/>
            <a:ext cx="887204" cy="183425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51739E-D161-4124-9A5D-FBC0BCB7B998}"/>
              </a:ext>
            </a:extLst>
          </p:cNvPr>
          <p:cNvSpPr txBox="1"/>
          <p:nvPr/>
        </p:nvSpPr>
        <p:spPr>
          <a:xfrm>
            <a:off x="8513080" y="4362140"/>
            <a:ext cx="143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計測機器</a:t>
            </a:r>
            <a:r>
              <a:rPr kumimoji="1" lang="ja-JP" altLang="en-US" sz="1200" dirty="0"/>
              <a:t>なしで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スマホで計測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4ACD201-1CEB-467F-BF6F-1BBCEE2E41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582" r="2019" b="987"/>
          <a:stretch/>
        </p:blipFill>
        <p:spPr>
          <a:xfrm>
            <a:off x="5260391" y="1040427"/>
            <a:ext cx="1610919" cy="201900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A37116B-A520-495E-82F4-B41B277872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1309" y="2592961"/>
            <a:ext cx="1181327" cy="101572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553C565-6C6E-4EC7-9523-213EE46641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2819" y="5611549"/>
            <a:ext cx="1034244" cy="93415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1EAA92D-867A-4A6E-B6C0-182357A2156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997" y="2721860"/>
            <a:ext cx="855580" cy="86733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B6786B-BA12-49A5-B747-43B135AE8797}"/>
              </a:ext>
            </a:extLst>
          </p:cNvPr>
          <p:cNvSpPr txBox="1"/>
          <p:nvPr/>
        </p:nvSpPr>
        <p:spPr>
          <a:xfrm>
            <a:off x="5557760" y="775873"/>
            <a:ext cx="1076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管理</a:t>
            </a:r>
            <a:r>
              <a:rPr kumimoji="1" lang="ja-JP" altLang="en-US" sz="1200" dirty="0"/>
              <a:t>ツール</a:t>
            </a:r>
          </a:p>
        </p:txBody>
      </p:sp>
      <p:sp>
        <p:nvSpPr>
          <p:cNvPr id="17" name="矢印: 上 16">
            <a:extLst>
              <a:ext uri="{FF2B5EF4-FFF2-40B4-BE49-F238E27FC236}">
                <a16:creationId xmlns:a16="http://schemas.microsoft.com/office/drawing/2014/main" id="{3715F3F9-E3F0-4972-B68C-D137B67F7C1C}"/>
              </a:ext>
            </a:extLst>
          </p:cNvPr>
          <p:cNvSpPr/>
          <p:nvPr/>
        </p:nvSpPr>
        <p:spPr>
          <a:xfrm>
            <a:off x="4925101" y="3159224"/>
            <a:ext cx="2251876" cy="603605"/>
          </a:xfrm>
          <a:prstGeom prst="upArrow">
            <a:avLst>
              <a:gd name="adj1" fmla="val 50000"/>
              <a:gd name="adj2" fmla="val 54692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データ送信（</a:t>
            </a:r>
            <a:r>
              <a:rPr kumimoji="1" lang="en-US" altLang="ja-JP" sz="1200" dirty="0">
                <a:solidFill>
                  <a:schemeClr val="tx1"/>
                </a:solidFill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</a:rPr>
              <a:t>回／月）</a:t>
            </a: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0BDB8B54-7D87-4BE5-B069-F56AD2E1DD30}"/>
              </a:ext>
            </a:extLst>
          </p:cNvPr>
          <p:cNvSpPr/>
          <p:nvPr/>
        </p:nvSpPr>
        <p:spPr>
          <a:xfrm rot="2187196">
            <a:off x="3896199" y="4007670"/>
            <a:ext cx="1668417" cy="526219"/>
          </a:xfrm>
          <a:prstGeom prst="rightArrow">
            <a:avLst>
              <a:gd name="adj1" fmla="val 50000"/>
              <a:gd name="adj2" fmla="val 4879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アプリ起動で取込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6A79C4A2-A02D-453F-89FE-DCA3661AFE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0251" y="1052872"/>
            <a:ext cx="989092" cy="1483637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0801DFC-584A-4630-B0E3-CEEB316DD1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39440" y="3713315"/>
            <a:ext cx="1237312" cy="125960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E9C380D-F9D4-4A92-9E2C-1CE05CF81C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75577" y="1240938"/>
            <a:ext cx="1457528" cy="1571844"/>
          </a:xfrm>
          <a:prstGeom prst="rect">
            <a:avLst/>
          </a:prstGeom>
        </p:spPr>
      </p:pic>
      <p:sp>
        <p:nvSpPr>
          <p:cNvPr id="32" name="矢印: 左 31">
            <a:extLst>
              <a:ext uri="{FF2B5EF4-FFF2-40B4-BE49-F238E27FC236}">
                <a16:creationId xmlns:a16="http://schemas.microsoft.com/office/drawing/2014/main" id="{3A527F46-7412-4504-91BA-B13008AF1B3C}"/>
              </a:ext>
            </a:extLst>
          </p:cNvPr>
          <p:cNvSpPr/>
          <p:nvPr/>
        </p:nvSpPr>
        <p:spPr>
          <a:xfrm rot="19666011">
            <a:off x="6705016" y="4063797"/>
            <a:ext cx="1658163" cy="501308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アプリ起動で取込</a:t>
            </a:r>
          </a:p>
        </p:txBody>
      </p:sp>
      <p:sp>
        <p:nvSpPr>
          <p:cNvPr id="33" name="矢印: 左 32">
            <a:extLst>
              <a:ext uri="{FF2B5EF4-FFF2-40B4-BE49-F238E27FC236}">
                <a16:creationId xmlns:a16="http://schemas.microsoft.com/office/drawing/2014/main" id="{20693AFA-296C-467A-A822-4E07FA71200D}"/>
              </a:ext>
            </a:extLst>
          </p:cNvPr>
          <p:cNvSpPr/>
          <p:nvPr/>
        </p:nvSpPr>
        <p:spPr>
          <a:xfrm rot="1619684">
            <a:off x="6751675" y="5379725"/>
            <a:ext cx="1743659" cy="57468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</a:rPr>
              <a:t>回</a:t>
            </a:r>
            <a:r>
              <a:rPr kumimoji="1" lang="en-US" altLang="ja-JP" sz="1200" dirty="0">
                <a:solidFill>
                  <a:schemeClr val="tx1"/>
                </a:solidFill>
              </a:rPr>
              <a:t>/</a:t>
            </a:r>
            <a:r>
              <a:rPr kumimoji="1" lang="ja-JP" altLang="en-US" sz="1200" dirty="0">
                <a:solidFill>
                  <a:schemeClr val="tx1"/>
                </a:solidFill>
              </a:rPr>
              <a:t>週データ送信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9A9A95-5520-4D87-826E-4941DA74A11F}"/>
              </a:ext>
            </a:extLst>
          </p:cNvPr>
          <p:cNvSpPr/>
          <p:nvPr/>
        </p:nvSpPr>
        <p:spPr>
          <a:xfrm>
            <a:off x="3080565" y="1773372"/>
            <a:ext cx="1344425" cy="572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①アップル</a:t>
            </a:r>
            <a:endParaRPr kumimoji="1"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ヘルスケア</a:t>
            </a:r>
            <a:endParaRPr kumimoji="1"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アプリ</a:t>
            </a:r>
            <a:endParaRPr kumimoji="1" lang="ja-JP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DD8920B-9408-47B6-8C43-FAF2E9B90617}"/>
              </a:ext>
            </a:extLst>
          </p:cNvPr>
          <p:cNvSpPr/>
          <p:nvPr/>
        </p:nvSpPr>
        <p:spPr>
          <a:xfrm>
            <a:off x="2543404" y="4970108"/>
            <a:ext cx="18465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②フィットビット</a:t>
            </a:r>
            <a:endParaRPr lang="en-US" altLang="ja-JP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アプリ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BA3FF0C-AE55-4F55-B9BD-840C23C3C9B8}"/>
              </a:ext>
            </a:extLst>
          </p:cNvPr>
          <p:cNvSpPr/>
          <p:nvPr/>
        </p:nvSpPr>
        <p:spPr>
          <a:xfrm>
            <a:off x="7299514" y="1999268"/>
            <a:ext cx="18904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③</a:t>
            </a:r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GARMIN</a:t>
            </a:r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CONNECT</a:t>
            </a:r>
          </a:p>
          <a:p>
            <a:pPr algn="ctr"/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アプリ</a:t>
            </a:r>
            <a:endParaRPr lang="en-US" altLang="ja-JP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B22B1C6-A1A5-46DD-8165-DCEE5FDA0083}"/>
              </a:ext>
            </a:extLst>
          </p:cNvPr>
          <p:cNvSpPr/>
          <p:nvPr/>
        </p:nvSpPr>
        <p:spPr>
          <a:xfrm>
            <a:off x="8430863" y="3724499"/>
            <a:ext cx="1598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Health</a:t>
            </a:r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Planet</a:t>
            </a:r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Walk </a:t>
            </a:r>
            <a:r>
              <a:rPr lang="ja-JP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アプリ</a:t>
            </a:r>
            <a:endParaRPr lang="en-US" altLang="ja-JP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0E88054-19B2-4A62-8F3C-D6E902A33D6C}"/>
              </a:ext>
            </a:extLst>
          </p:cNvPr>
          <p:cNvSpPr/>
          <p:nvPr/>
        </p:nvSpPr>
        <p:spPr>
          <a:xfrm>
            <a:off x="1524029" y="3261282"/>
            <a:ext cx="18465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Fitbit</a:t>
            </a:r>
          </a:p>
          <a:p>
            <a:pPr algn="ctr"/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Google Pixel Watch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8DFD19A-5FDD-4021-A1F8-DF657C79C372}"/>
              </a:ext>
            </a:extLst>
          </p:cNvPr>
          <p:cNvSpPr/>
          <p:nvPr/>
        </p:nvSpPr>
        <p:spPr>
          <a:xfrm>
            <a:off x="1479967" y="667165"/>
            <a:ext cx="18465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Apple Watch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72C14F7-3019-4F02-AEA3-6E02386C5DC0}"/>
              </a:ext>
            </a:extLst>
          </p:cNvPr>
          <p:cNvSpPr/>
          <p:nvPr/>
        </p:nvSpPr>
        <p:spPr>
          <a:xfrm>
            <a:off x="8675577" y="957256"/>
            <a:ext cx="1350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GARMIN</a:t>
            </a:r>
          </a:p>
        </p:txBody>
      </p:sp>
      <p:sp>
        <p:nvSpPr>
          <p:cNvPr id="40" name="矢印: 右 39">
            <a:extLst>
              <a:ext uri="{FF2B5EF4-FFF2-40B4-BE49-F238E27FC236}">
                <a16:creationId xmlns:a16="http://schemas.microsoft.com/office/drawing/2014/main" id="{35661029-7D90-4EF7-9F64-01C333C87214}"/>
              </a:ext>
            </a:extLst>
          </p:cNvPr>
          <p:cNvSpPr/>
          <p:nvPr/>
        </p:nvSpPr>
        <p:spPr>
          <a:xfrm rot="19910418">
            <a:off x="3881017" y="5377846"/>
            <a:ext cx="1668417" cy="526219"/>
          </a:xfrm>
          <a:prstGeom prst="rightArrow">
            <a:avLst>
              <a:gd name="adj1" fmla="val 50000"/>
              <a:gd name="adj2" fmla="val 4879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アプリ起動で取込</a:t>
            </a:r>
          </a:p>
        </p:txBody>
      </p:sp>
    </p:spTree>
    <p:extLst>
      <p:ext uri="{BB962C8B-B14F-4D97-AF65-F5344CB8AC3E}">
        <p14:creationId xmlns:p14="http://schemas.microsoft.com/office/powerpoint/2010/main" val="184873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103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所持している計測ツール用アプリ①～④のどれかから、 イントールされたサブツール「Health Planet」へ歩数データがとりこまれると 管理ツールの「からだカルテ」で集計されます。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からだカルテ連携イメージ</dc:title>
  <dc:creator>水谷 好孝/MIZUTANI YOSHITAKA</dc:creator>
  <cp:lastModifiedBy>水谷 好孝/MIZUTANI YOSHITAKA</cp:lastModifiedBy>
  <cp:revision>13</cp:revision>
  <cp:lastPrinted>2025-04-14T08:31:34Z</cp:lastPrinted>
  <dcterms:created xsi:type="dcterms:W3CDTF">2025-03-10T08:40:13Z</dcterms:created>
  <dcterms:modified xsi:type="dcterms:W3CDTF">2025-04-14T08:39:48Z</dcterms:modified>
</cp:coreProperties>
</file>